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1"/>
    <p:restoredTop sz="94651"/>
  </p:normalViewPr>
  <p:slideViewPr>
    <p:cSldViewPr snapToGrid="0" snapToObjects="1">
      <p:cViewPr>
        <p:scale>
          <a:sx n="22" d="100"/>
          <a:sy n="22" d="100"/>
        </p:scale>
        <p:origin x="3792" y="2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93AB2-9EB0-C345-A45E-76AFD0B7BE17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91FB2-ABDD-004F-BAA7-E71AD428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8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6E7F89-F4BD-6545-96C2-6087D4913E34}"/>
              </a:ext>
            </a:extLst>
          </p:cNvPr>
          <p:cNvGrpSpPr/>
          <p:nvPr/>
        </p:nvGrpSpPr>
        <p:grpSpPr>
          <a:xfrm>
            <a:off x="-1196125" y="-10086865"/>
            <a:ext cx="16092674" cy="13547884"/>
            <a:chOff x="-1196125" y="-10086865"/>
            <a:chExt cx="16092674" cy="13547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24816A-09FA-9A4C-8460-CCDE7FC5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96125" y="-10086865"/>
              <a:ext cx="16092674" cy="135478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2D384A-FC7A-0040-B1A8-C0ED84B9388D}"/>
                </a:ext>
              </a:extLst>
            </p:cNvPr>
            <p:cNvSpPr txBox="1"/>
            <p:nvPr/>
          </p:nvSpPr>
          <p:spPr>
            <a:xfrm>
              <a:off x="4484060" y="-791192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Foster City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784A76-90B3-8E49-B2B3-964ABC315D72}"/>
                </a:ext>
              </a:extLst>
            </p:cNvPr>
            <p:cNvSpPr txBox="1"/>
            <p:nvPr/>
          </p:nvSpPr>
          <p:spPr>
            <a:xfrm>
              <a:off x="2665371" y="-700099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C5C12A-3150-3748-B2E4-318C1A06288B}"/>
                </a:ext>
              </a:extLst>
            </p:cNvPr>
            <p:cNvSpPr txBox="1"/>
            <p:nvPr/>
          </p:nvSpPr>
          <p:spPr>
            <a:xfrm>
              <a:off x="-868718" y="-8007993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B59E55-EA3B-8243-BD94-870E76C37D12}"/>
                </a:ext>
              </a:extLst>
            </p:cNvPr>
            <p:cNvSpPr txBox="1"/>
            <p:nvPr/>
          </p:nvSpPr>
          <p:spPr>
            <a:xfrm>
              <a:off x="-800982" y="-949982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7C0EC1-9C3F-C94E-B3B3-A31D6B19C173}"/>
                </a:ext>
              </a:extLst>
            </p:cNvPr>
            <p:cNvSpPr txBox="1"/>
            <p:nvPr/>
          </p:nvSpPr>
          <p:spPr>
            <a:xfrm>
              <a:off x="2581740" y="-438718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Belmont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233BEF-0058-6546-BA25-4AE31B54AD53}"/>
                </a:ext>
              </a:extLst>
            </p:cNvPr>
            <p:cNvSpPr txBox="1"/>
            <p:nvPr/>
          </p:nvSpPr>
          <p:spPr>
            <a:xfrm>
              <a:off x="4941257" y="-348113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Carlos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40971-E44F-8946-BF2E-27D7E3130B65}"/>
                </a:ext>
              </a:extLst>
            </p:cNvPr>
            <p:cNvSpPr txBox="1"/>
            <p:nvPr/>
          </p:nvSpPr>
          <p:spPr>
            <a:xfrm>
              <a:off x="6903732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A150DE-CB06-6140-AE64-10F94A65E6DF}"/>
                </a:ext>
              </a:extLst>
            </p:cNvPr>
            <p:cNvSpPr txBox="1"/>
            <p:nvPr/>
          </p:nvSpPr>
          <p:spPr>
            <a:xfrm>
              <a:off x="11919275" y="1050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E306BD-F6E8-EC49-A277-66B359BC8560}"/>
                </a:ext>
              </a:extLst>
            </p:cNvPr>
            <p:cNvSpPr txBox="1"/>
            <p:nvPr/>
          </p:nvSpPr>
          <p:spPr>
            <a:xfrm>
              <a:off x="12466769" y="-2069905"/>
              <a:ext cx="1662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Palo Alto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6E3CFB-D05A-1346-98F7-E7419E0A2D0A}"/>
                </a:ext>
              </a:extLst>
            </p:cNvPr>
            <p:cNvSpPr txBox="1"/>
            <p:nvPr/>
          </p:nvSpPr>
          <p:spPr>
            <a:xfrm>
              <a:off x="8080475" y="-266492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Atherton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E1B3C-B29A-1148-8841-DE2D46F18BFE}"/>
                </a:ext>
              </a:extLst>
            </p:cNvPr>
            <p:cNvSpPr txBox="1"/>
            <p:nvPr/>
          </p:nvSpPr>
          <p:spPr>
            <a:xfrm>
              <a:off x="9653481" y="-689577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153E6-ECB0-5642-901A-D32BDC593D03}"/>
              </a:ext>
            </a:extLst>
          </p:cNvPr>
          <p:cNvGrpSpPr/>
          <p:nvPr/>
        </p:nvGrpSpPr>
        <p:grpSpPr>
          <a:xfrm>
            <a:off x="15029537" y="-10086865"/>
            <a:ext cx="16189758" cy="13497013"/>
            <a:chOff x="15029537" y="-10086865"/>
            <a:chExt cx="16189758" cy="134970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3B04F6-E192-0540-8FD7-FF94C045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453" y="-10086865"/>
              <a:ext cx="16041842" cy="134970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9074D0-1394-2F47-8B1D-3DA78DA2DDCF}"/>
                </a:ext>
              </a:extLst>
            </p:cNvPr>
            <p:cNvSpPr txBox="1"/>
            <p:nvPr/>
          </p:nvSpPr>
          <p:spPr>
            <a:xfrm>
              <a:off x="16128789" y="-906519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84B13-EF8E-0E45-B392-8A935BE88903}"/>
                </a:ext>
              </a:extLst>
            </p:cNvPr>
            <p:cNvSpPr txBox="1"/>
            <p:nvPr/>
          </p:nvSpPr>
          <p:spPr>
            <a:xfrm>
              <a:off x="23531074" y="119725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1FEFAC-CDD8-B542-9AFC-F879394C1341}"/>
                </a:ext>
              </a:extLst>
            </p:cNvPr>
            <p:cNvSpPr txBox="1"/>
            <p:nvPr/>
          </p:nvSpPr>
          <p:spPr>
            <a:xfrm>
              <a:off x="15029537" y="-9293398"/>
              <a:ext cx="15496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 Hills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933BE5-28FA-5B4C-BBE2-1F8BD8F5C79A}"/>
                </a:ext>
              </a:extLst>
            </p:cNvPr>
            <p:cNvSpPr txBox="1"/>
            <p:nvPr/>
          </p:nvSpPr>
          <p:spPr>
            <a:xfrm>
              <a:off x="18491350" y="-9630586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03A9EF-6049-FA40-84C5-699CC4DAF6C6}"/>
                </a:ext>
              </a:extLst>
            </p:cNvPr>
            <p:cNvSpPr txBox="1"/>
            <p:nvPr/>
          </p:nvSpPr>
          <p:spPr>
            <a:xfrm>
              <a:off x="20319440" y="-804427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11BAFC-3BB8-5340-A45D-E33515D30548}"/>
                </a:ext>
              </a:extLst>
            </p:cNvPr>
            <p:cNvSpPr txBox="1"/>
            <p:nvPr/>
          </p:nvSpPr>
          <p:spPr>
            <a:xfrm>
              <a:off x="20863726" y="-533903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3E09F5-A801-8240-A54F-2568D8671007}"/>
                </a:ext>
              </a:extLst>
            </p:cNvPr>
            <p:cNvSpPr txBox="1"/>
            <p:nvPr/>
          </p:nvSpPr>
          <p:spPr>
            <a:xfrm>
              <a:off x="23964048" y="-8754572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B74F72-27D2-0641-B485-FBD22AB7A918}"/>
                </a:ext>
              </a:extLst>
            </p:cNvPr>
            <p:cNvSpPr txBox="1"/>
            <p:nvPr/>
          </p:nvSpPr>
          <p:spPr>
            <a:xfrm>
              <a:off x="20950102" y="-2448311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551664-890C-E74A-9393-08D32CE34F03}"/>
                </a:ext>
              </a:extLst>
            </p:cNvPr>
            <p:cNvSpPr txBox="1"/>
            <p:nvPr/>
          </p:nvSpPr>
          <p:spPr>
            <a:xfrm>
              <a:off x="24884177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Campbell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F1135-F9DD-004B-9BB6-B05339CB503D}"/>
                </a:ext>
              </a:extLst>
            </p:cNvPr>
            <p:cNvSpPr txBox="1"/>
            <p:nvPr/>
          </p:nvSpPr>
          <p:spPr>
            <a:xfrm>
              <a:off x="27437987" y="-5893036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4BAC6-7278-5943-9605-24C0D35B5839}"/>
              </a:ext>
            </a:extLst>
          </p:cNvPr>
          <p:cNvGrpSpPr/>
          <p:nvPr/>
        </p:nvGrpSpPr>
        <p:grpSpPr>
          <a:xfrm>
            <a:off x="15177453" y="-24158811"/>
            <a:ext cx="16041842" cy="13779773"/>
            <a:chOff x="15177453" y="-24158811"/>
            <a:chExt cx="16041842" cy="13779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07088-A267-484A-B24A-563A2D1D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7453" y="-24158811"/>
              <a:ext cx="16041842" cy="137797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15BA45-3468-B24F-BE90-1981F708081C}"/>
                </a:ext>
              </a:extLst>
            </p:cNvPr>
            <p:cNvSpPr txBox="1"/>
            <p:nvPr/>
          </p:nvSpPr>
          <p:spPr>
            <a:xfrm>
              <a:off x="18491350" y="-1579231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216B2A-F358-8345-9E40-9A015550315C}"/>
                </a:ext>
              </a:extLst>
            </p:cNvPr>
            <p:cNvSpPr txBox="1"/>
            <p:nvPr/>
          </p:nvSpPr>
          <p:spPr>
            <a:xfrm>
              <a:off x="16321614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Emeryville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4BD1AD-2ACF-C747-A36F-5E6C07CBA2C5}"/>
                </a:ext>
              </a:extLst>
            </p:cNvPr>
            <p:cNvSpPr txBox="1"/>
            <p:nvPr/>
          </p:nvSpPr>
          <p:spPr>
            <a:xfrm>
              <a:off x="16278072" y="-1452124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Alameda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601429-3D16-5546-A76B-9D0129AD0167}"/>
                </a:ext>
              </a:extLst>
            </p:cNvPr>
            <p:cNvSpPr txBox="1"/>
            <p:nvPr/>
          </p:nvSpPr>
          <p:spPr>
            <a:xfrm>
              <a:off x="18469579" y="-1952424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06B75-959F-B147-B115-18858002B30A}"/>
                </a:ext>
              </a:extLst>
            </p:cNvPr>
            <p:cNvSpPr txBox="1"/>
            <p:nvPr/>
          </p:nvSpPr>
          <p:spPr>
            <a:xfrm>
              <a:off x="16299843" y="-2066558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Albany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0B40E-84A3-6846-B727-F58ED0DF1CC7}"/>
                </a:ext>
              </a:extLst>
            </p:cNvPr>
            <p:cNvSpPr txBox="1"/>
            <p:nvPr/>
          </p:nvSpPr>
          <p:spPr>
            <a:xfrm>
              <a:off x="16495056" y="-23071087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El Cerrito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CEA819-6CBC-9C4B-87F4-E6EA4870C033}"/>
                </a:ext>
              </a:extLst>
            </p:cNvPr>
            <p:cNvSpPr txBox="1"/>
            <p:nvPr/>
          </p:nvSpPr>
          <p:spPr>
            <a:xfrm>
              <a:off x="15177453" y="-22565880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FACE22-54A7-8149-B992-856FA34E0B18}"/>
                </a:ext>
              </a:extLst>
            </p:cNvPr>
            <p:cNvSpPr txBox="1"/>
            <p:nvPr/>
          </p:nvSpPr>
          <p:spPr>
            <a:xfrm>
              <a:off x="20039719" y="-1709060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AF0F93-E290-4343-9EE5-ED915774D2E1}"/>
                </a:ext>
              </a:extLst>
            </p:cNvPr>
            <p:cNvSpPr txBox="1"/>
            <p:nvPr/>
          </p:nvSpPr>
          <p:spPr>
            <a:xfrm>
              <a:off x="21589833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854432-A765-284C-8AFA-D2C64A0D3DA7}"/>
                </a:ext>
              </a:extLst>
            </p:cNvPr>
            <p:cNvSpPr txBox="1"/>
            <p:nvPr/>
          </p:nvSpPr>
          <p:spPr>
            <a:xfrm>
              <a:off x="24710087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Lafayette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9110F3-D601-3F40-8BC5-17CD04D33127}"/>
                </a:ext>
              </a:extLst>
            </p:cNvPr>
            <p:cNvSpPr txBox="1"/>
            <p:nvPr/>
          </p:nvSpPr>
          <p:spPr>
            <a:xfrm>
              <a:off x="23964048" y="-10951329"/>
              <a:ext cx="2467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E52B62-CE71-8F4F-8253-B4E7F3559559}"/>
                </a:ext>
              </a:extLst>
            </p:cNvPr>
            <p:cNvSpPr txBox="1"/>
            <p:nvPr/>
          </p:nvSpPr>
          <p:spPr>
            <a:xfrm>
              <a:off x="25709261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Moraga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0C099-6AFD-C347-9F36-C9C6F4A51AE5}"/>
                </a:ext>
              </a:extLst>
            </p:cNvPr>
            <p:cNvSpPr txBox="1"/>
            <p:nvPr/>
          </p:nvSpPr>
          <p:spPr>
            <a:xfrm>
              <a:off x="28623493" y="-22288645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8F629E-043A-B142-9EF3-3375D3A47C75}"/>
                </a:ext>
              </a:extLst>
            </p:cNvPr>
            <p:cNvSpPr txBox="1"/>
            <p:nvPr/>
          </p:nvSpPr>
          <p:spPr>
            <a:xfrm>
              <a:off x="29540664" y="-1833670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1A0826-21E0-5C4F-B924-0BBB53CF9187}"/>
                </a:ext>
              </a:extLst>
            </p:cNvPr>
            <p:cNvSpPr txBox="1"/>
            <p:nvPr/>
          </p:nvSpPr>
          <p:spPr>
            <a:xfrm>
              <a:off x="29522588" y="-2409909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Concord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D3636-710B-6B4A-A0B3-8541B1D38571}"/>
              </a:ext>
            </a:extLst>
          </p:cNvPr>
          <p:cNvGrpSpPr/>
          <p:nvPr/>
        </p:nvGrpSpPr>
        <p:grpSpPr>
          <a:xfrm>
            <a:off x="-1202133" y="-24158811"/>
            <a:ext cx="16085854" cy="13779773"/>
            <a:chOff x="-1202133" y="-24158811"/>
            <a:chExt cx="16085854" cy="137797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049E-03A4-F644-B94D-F62C756B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02133" y="-24158811"/>
              <a:ext cx="16085854" cy="1377977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48D490-2EFE-F449-9F35-2917A18E8E70}"/>
                </a:ext>
              </a:extLst>
            </p:cNvPr>
            <p:cNvSpPr txBox="1"/>
            <p:nvPr/>
          </p:nvSpPr>
          <p:spPr>
            <a:xfrm>
              <a:off x="10537816" y="-16242309"/>
              <a:ext cx="17839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Potrero Hill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11912D-BC63-AA40-9EEB-7ED239C40D2D}"/>
                </a:ext>
              </a:extLst>
            </p:cNvPr>
            <p:cNvSpPr txBox="1"/>
            <p:nvPr/>
          </p:nvSpPr>
          <p:spPr>
            <a:xfrm>
              <a:off x="8575173" y="-1709060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31D17-3DB5-6E4E-B818-D86B5A4C7D6B}"/>
                </a:ext>
              </a:extLst>
            </p:cNvPr>
            <p:cNvSpPr txBox="1"/>
            <p:nvPr/>
          </p:nvSpPr>
          <p:spPr>
            <a:xfrm>
              <a:off x="10586848" y="-1479824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Bayview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AEA1CB-5EA8-8646-AD94-4227EB15FEC5}"/>
                </a:ext>
              </a:extLst>
            </p:cNvPr>
            <p:cNvSpPr txBox="1"/>
            <p:nvPr/>
          </p:nvSpPr>
          <p:spPr>
            <a:xfrm>
              <a:off x="7541341" y="-20153688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 Heights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96A69B-98F7-884A-A9FA-7916BBBE530C}"/>
                </a:ext>
              </a:extLst>
            </p:cNvPr>
            <p:cNvSpPr txBox="1"/>
            <p:nvPr/>
          </p:nvSpPr>
          <p:spPr>
            <a:xfrm>
              <a:off x="6657174" y="-20853772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DA45F5-91B5-5E42-B88D-279DD55EA7EB}"/>
                </a:ext>
              </a:extLst>
            </p:cNvPr>
            <p:cNvSpPr txBox="1"/>
            <p:nvPr/>
          </p:nvSpPr>
          <p:spPr>
            <a:xfrm>
              <a:off x="9213372" y="-208750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Russian 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AA77CD-B05A-644E-A8B6-15705537DA48}"/>
                </a:ext>
              </a:extLst>
            </p:cNvPr>
            <p:cNvSpPr txBox="1"/>
            <p:nvPr/>
          </p:nvSpPr>
          <p:spPr>
            <a:xfrm>
              <a:off x="3746301" y="-1911386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F43BE-BC13-534F-8123-CD80C1793347}"/>
                </a:ext>
              </a:extLst>
            </p:cNvPr>
            <p:cNvSpPr txBox="1"/>
            <p:nvPr/>
          </p:nvSpPr>
          <p:spPr>
            <a:xfrm>
              <a:off x="2471571" y="-1558341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Sunset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384779-3629-BB48-813E-8270D92AE80F}"/>
                </a:ext>
              </a:extLst>
            </p:cNvPr>
            <p:cNvSpPr txBox="1"/>
            <p:nvPr/>
          </p:nvSpPr>
          <p:spPr>
            <a:xfrm>
              <a:off x="9267122" y="-1341780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Portola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3101A8-D31B-4042-968B-F03D2AA8B0E7}"/>
                </a:ext>
              </a:extLst>
            </p:cNvPr>
            <p:cNvSpPr txBox="1"/>
            <p:nvPr/>
          </p:nvSpPr>
          <p:spPr>
            <a:xfrm>
              <a:off x="7079801" y="-1362123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Excelsior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FC3542-B8B7-E047-BE91-17B729AFC459}"/>
                </a:ext>
              </a:extLst>
            </p:cNvPr>
            <p:cNvSpPr txBox="1"/>
            <p:nvPr/>
          </p:nvSpPr>
          <p:spPr>
            <a:xfrm>
              <a:off x="8688205" y="-158588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Bernal Heights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87626B-AC4E-9B48-8BC0-FD369D425F49}"/>
                </a:ext>
              </a:extLst>
            </p:cNvPr>
            <p:cNvSpPr txBox="1"/>
            <p:nvPr/>
          </p:nvSpPr>
          <p:spPr>
            <a:xfrm>
              <a:off x="7046643" y="-15668073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Noe Valley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38345F-789A-0B4E-B468-B1A579935E96}"/>
                </a:ext>
              </a:extLst>
            </p:cNvPr>
            <p:cNvSpPr txBox="1"/>
            <p:nvPr/>
          </p:nvSpPr>
          <p:spPr>
            <a:xfrm>
              <a:off x="9027503" y="-18460316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Soma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1EF6D4-FBE1-4945-A9F7-0EFD2D12CEAD}"/>
                </a:ext>
              </a:extLst>
            </p:cNvPr>
            <p:cNvSpPr txBox="1"/>
            <p:nvPr/>
          </p:nvSpPr>
          <p:spPr>
            <a:xfrm>
              <a:off x="6199977" y="-17645136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Ashbury Heights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B09AAE-1212-8A46-809D-7E1A25C22125}"/>
                </a:ext>
              </a:extLst>
            </p:cNvPr>
            <p:cNvSpPr txBox="1"/>
            <p:nvPr/>
          </p:nvSpPr>
          <p:spPr>
            <a:xfrm>
              <a:off x="5024700" y="-12798401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Ingleside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91BA51-0733-864B-ACF8-9D1D2EE6773E}"/>
                </a:ext>
              </a:extLst>
            </p:cNvPr>
            <p:cNvSpPr txBox="1"/>
            <p:nvPr/>
          </p:nvSpPr>
          <p:spPr>
            <a:xfrm>
              <a:off x="5719079" y="-15136633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Miraloma</a:t>
              </a: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 Park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3285A5B-A471-294D-8CB2-80D4946DD758}"/>
              </a:ext>
            </a:extLst>
          </p:cNvPr>
          <p:cNvGrpSpPr/>
          <p:nvPr/>
        </p:nvGrpSpPr>
        <p:grpSpPr>
          <a:xfrm>
            <a:off x="-27735335" y="-24187075"/>
            <a:ext cx="26239470" cy="27616075"/>
            <a:chOff x="-27735335" y="-24187075"/>
            <a:chExt cx="26239470" cy="276160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A94F11-080A-7F46-A11F-A94B045F7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35335" y="-24187075"/>
              <a:ext cx="26239470" cy="276160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1FFD7F-26C6-354C-BB42-894D5BA03525}"/>
                </a:ext>
              </a:extLst>
            </p:cNvPr>
            <p:cNvSpPr txBox="1"/>
            <p:nvPr/>
          </p:nvSpPr>
          <p:spPr>
            <a:xfrm>
              <a:off x="-23131113" y="-13870735"/>
              <a:ext cx="26404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002701-BC1E-B340-9344-66093E5C0728}"/>
                </a:ext>
              </a:extLst>
            </p:cNvPr>
            <p:cNvSpPr txBox="1"/>
            <p:nvPr/>
          </p:nvSpPr>
          <p:spPr>
            <a:xfrm>
              <a:off x="-17352629" y="-12352465"/>
              <a:ext cx="23823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69A91D-28E2-5145-B23A-6F5DE5419EEF}"/>
                </a:ext>
              </a:extLst>
            </p:cNvPr>
            <p:cNvSpPr txBox="1"/>
            <p:nvPr/>
          </p:nvSpPr>
          <p:spPr>
            <a:xfrm>
              <a:off x="-10692624" y="-1574374"/>
              <a:ext cx="17860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8324C-7B98-3349-B24A-630131C8B655}"/>
                </a:ext>
              </a:extLst>
            </p:cNvPr>
            <p:cNvSpPr txBox="1"/>
            <p:nvPr/>
          </p:nvSpPr>
          <p:spPr>
            <a:xfrm>
              <a:off x="-18840508" y="-14882995"/>
              <a:ext cx="16145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04AAB7-91D5-6F4A-B7F9-25E2B1E63C46}"/>
                </a:ext>
              </a:extLst>
            </p:cNvPr>
            <p:cNvSpPr txBox="1"/>
            <p:nvPr/>
          </p:nvSpPr>
          <p:spPr>
            <a:xfrm>
              <a:off x="-18483346" y="-16713972"/>
              <a:ext cx="16786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BFFA06-15DB-B34F-884B-5D86792577FB}"/>
                </a:ext>
              </a:extLst>
            </p:cNvPr>
            <p:cNvSpPr txBox="1"/>
            <p:nvPr/>
          </p:nvSpPr>
          <p:spPr>
            <a:xfrm>
              <a:off x="-15674443" y="-9627002"/>
              <a:ext cx="16995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Hayward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472454-3362-9149-9F3D-D58452F0D313}"/>
                </a:ext>
              </a:extLst>
            </p:cNvPr>
            <p:cNvSpPr txBox="1"/>
            <p:nvPr/>
          </p:nvSpPr>
          <p:spPr>
            <a:xfrm>
              <a:off x="-12088263" y="-6558488"/>
              <a:ext cx="16161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Fremont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FCCFB3-143F-1B4E-9958-D3FABEA1266F}"/>
                </a:ext>
              </a:extLst>
            </p:cNvPr>
            <p:cNvSpPr txBox="1"/>
            <p:nvPr/>
          </p:nvSpPr>
          <p:spPr>
            <a:xfrm>
              <a:off x="-21765663" y="-18821879"/>
              <a:ext cx="19127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8E276-4B1F-8147-B3A6-0ED6096A4F31}"/>
                </a:ext>
              </a:extLst>
            </p:cNvPr>
            <p:cNvSpPr txBox="1"/>
            <p:nvPr/>
          </p:nvSpPr>
          <p:spPr>
            <a:xfrm>
              <a:off x="-18272817" y="-23559214"/>
              <a:ext cx="13072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Vallejo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3727D-2205-8C4E-820F-EA57CE8B4228}"/>
                </a:ext>
              </a:extLst>
            </p:cNvPr>
            <p:cNvSpPr txBox="1"/>
            <p:nvPr/>
          </p:nvSpPr>
          <p:spPr>
            <a:xfrm>
              <a:off x="-9084507" y="-19922855"/>
              <a:ext cx="14654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Antioch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C25944-1C24-AC4E-B72D-1377DCD1921E}"/>
                </a:ext>
              </a:extLst>
            </p:cNvPr>
            <p:cNvSpPr txBox="1"/>
            <p:nvPr/>
          </p:nvSpPr>
          <p:spPr>
            <a:xfrm>
              <a:off x="-14458996" y="-18059706"/>
              <a:ext cx="2270649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EC399E-BC49-6649-8390-77A2DC337C11}"/>
                </a:ext>
              </a:extLst>
            </p:cNvPr>
            <p:cNvSpPr txBox="1"/>
            <p:nvPr/>
          </p:nvSpPr>
          <p:spPr>
            <a:xfrm>
              <a:off x="-16868334" y="-16169517"/>
              <a:ext cx="13372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52A876-E492-E844-8BB0-B119165C4782}"/>
                </a:ext>
              </a:extLst>
            </p:cNvPr>
            <p:cNvSpPr txBox="1"/>
            <p:nvPr/>
          </p:nvSpPr>
          <p:spPr>
            <a:xfrm>
              <a:off x="-19810637" y="-8399292"/>
              <a:ext cx="20425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8956F8-AE39-E645-A6E9-81636908F1CB}"/>
                </a:ext>
              </a:extLst>
            </p:cNvPr>
            <p:cNvSpPr txBox="1"/>
            <p:nvPr/>
          </p:nvSpPr>
          <p:spPr>
            <a:xfrm>
              <a:off x="-18721853" y="-6077703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692C9A-848D-5B40-894C-5E45A299BA17}"/>
                </a:ext>
              </a:extLst>
            </p:cNvPr>
            <p:cNvSpPr txBox="1"/>
            <p:nvPr/>
          </p:nvSpPr>
          <p:spPr>
            <a:xfrm>
              <a:off x="-16506054" y="-5153606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72DE92-4C4E-3F48-973C-AAE562B9FABA}"/>
                </a:ext>
              </a:extLst>
            </p:cNvPr>
            <p:cNvSpPr txBox="1"/>
            <p:nvPr/>
          </p:nvSpPr>
          <p:spPr>
            <a:xfrm>
              <a:off x="-15238338" y="-4042456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D37D23-B9EB-BC4D-879D-3DD69D201619}"/>
                </a:ext>
              </a:extLst>
            </p:cNvPr>
            <p:cNvSpPr txBox="1"/>
            <p:nvPr/>
          </p:nvSpPr>
          <p:spPr>
            <a:xfrm>
              <a:off x="-23650778" y="-11271237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Daly City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1415FF-7D2C-B24E-B8A3-234ABC593E85}"/>
                </a:ext>
              </a:extLst>
            </p:cNvPr>
            <p:cNvSpPr txBox="1"/>
            <p:nvPr/>
          </p:nvSpPr>
          <p:spPr>
            <a:xfrm>
              <a:off x="-19569916" y="-44992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Woodside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8DD9C9-A6F8-F44A-9532-530EE5C0AC82}"/>
                </a:ext>
              </a:extLst>
            </p:cNvPr>
            <p:cNvSpPr txBox="1"/>
            <p:nvPr/>
          </p:nvSpPr>
          <p:spPr>
            <a:xfrm>
              <a:off x="-17049315" y="-63739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356BD2-7BFA-1F4F-BBF2-D818FD897BBA}"/>
                </a:ext>
              </a:extLst>
            </p:cNvPr>
            <p:cNvSpPr txBox="1"/>
            <p:nvPr/>
          </p:nvSpPr>
          <p:spPr>
            <a:xfrm>
              <a:off x="-14370000" y="-3173044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8B63D1-2FBE-BA40-9BE4-ABA8BB70158E}"/>
                </a:ext>
              </a:extLst>
            </p:cNvPr>
            <p:cNvSpPr txBox="1"/>
            <p:nvPr/>
          </p:nvSpPr>
          <p:spPr>
            <a:xfrm>
              <a:off x="-13241070" y="-2661676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A7432E-E9AC-8340-AD4D-66B234DBDF0B}"/>
                </a:ext>
              </a:extLst>
            </p:cNvPr>
            <p:cNvSpPr txBox="1"/>
            <p:nvPr/>
          </p:nvSpPr>
          <p:spPr>
            <a:xfrm>
              <a:off x="-16022442" y="-300230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E60EEF-772F-134B-AB6F-AD77B1E7AB93}"/>
                </a:ext>
              </a:extLst>
            </p:cNvPr>
            <p:cNvSpPr txBox="1"/>
            <p:nvPr/>
          </p:nvSpPr>
          <p:spPr>
            <a:xfrm>
              <a:off x="-21405763" y="-7903300"/>
              <a:ext cx="23166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05B3EF-9FA7-754D-9313-C52F9C53C63D}"/>
                </a:ext>
              </a:extLst>
            </p:cNvPr>
            <p:cNvSpPr txBox="1"/>
            <p:nvPr/>
          </p:nvSpPr>
          <p:spPr>
            <a:xfrm>
              <a:off x="-25585690" y="-17316416"/>
              <a:ext cx="1884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Mill Valley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B4DDD0-C14B-6645-BA6E-5BBBE35A87DD}"/>
                </a:ext>
              </a:extLst>
            </p:cNvPr>
            <p:cNvSpPr txBox="1"/>
            <p:nvPr/>
          </p:nvSpPr>
          <p:spPr>
            <a:xfrm>
              <a:off x="-23729363" y="-15792316"/>
              <a:ext cx="17636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Sausalito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C3D470-95C7-A848-8D07-95EDCA44C7ED}"/>
                </a:ext>
              </a:extLst>
            </p:cNvPr>
            <p:cNvSpPr txBox="1"/>
            <p:nvPr/>
          </p:nvSpPr>
          <p:spPr>
            <a:xfrm>
              <a:off x="-23138046" y="-17383076"/>
              <a:ext cx="14721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Tiburon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C26A68-5568-3B43-AFCB-922D7FBD8F46}"/>
                </a:ext>
              </a:extLst>
            </p:cNvPr>
            <p:cNvSpPr txBox="1"/>
            <p:nvPr/>
          </p:nvSpPr>
          <p:spPr>
            <a:xfrm>
              <a:off x="-18497097" y="-15658471"/>
              <a:ext cx="1806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227B4-6B91-A449-93F0-30D44A56D298}"/>
                </a:ext>
              </a:extLst>
            </p:cNvPr>
            <p:cNvSpPr txBox="1"/>
            <p:nvPr/>
          </p:nvSpPr>
          <p:spPr>
            <a:xfrm>
              <a:off x="-11267947" y="-4559745"/>
              <a:ext cx="14863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Milpitas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66501B-BFBB-074D-854F-EDBC6E27D553}"/>
                </a:ext>
              </a:extLst>
            </p:cNvPr>
            <p:cNvSpPr txBox="1"/>
            <p:nvPr/>
          </p:nvSpPr>
          <p:spPr>
            <a:xfrm>
              <a:off x="-12768238" y="-15334120"/>
              <a:ext cx="15488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Danville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FC332FD-9AEE-4F4E-B9F7-F211445A9C11}"/>
                </a:ext>
              </a:extLst>
            </p:cNvPr>
            <p:cNvSpPr txBox="1"/>
            <p:nvPr/>
          </p:nvSpPr>
          <p:spPr>
            <a:xfrm>
              <a:off x="-12142572" y="-14140359"/>
              <a:ext cx="22124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Ramon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9F69981-6E0C-6548-BFCF-A46660B95672}"/>
                </a:ext>
              </a:extLst>
            </p:cNvPr>
            <p:cNvSpPr txBox="1"/>
            <p:nvPr/>
          </p:nvSpPr>
          <p:spPr>
            <a:xfrm>
              <a:off x="-12773351" y="746384"/>
              <a:ext cx="19367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E0ED100-CDFF-CC44-ACA3-DD0B94B213E1}"/>
                </a:ext>
              </a:extLst>
            </p:cNvPr>
            <p:cNvSpPr txBox="1"/>
            <p:nvPr/>
          </p:nvSpPr>
          <p:spPr>
            <a:xfrm>
              <a:off x="-14289462" y="-1658238"/>
              <a:ext cx="18485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A8DD23F-6069-A644-A28F-F2F696808388}"/>
                </a:ext>
              </a:extLst>
            </p:cNvPr>
            <p:cNvSpPr txBox="1"/>
            <p:nvPr/>
          </p:nvSpPr>
          <p:spPr>
            <a:xfrm>
              <a:off x="-13953994" y="-237976"/>
              <a:ext cx="17427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C5B256E-3DC2-354E-8268-DA96CB7EF07E}"/>
                </a:ext>
              </a:extLst>
            </p:cNvPr>
            <p:cNvSpPr txBox="1"/>
            <p:nvPr/>
          </p:nvSpPr>
          <p:spPr>
            <a:xfrm>
              <a:off x="-8433228" y="-11025614"/>
              <a:ext cx="18918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Livermore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247572-3E2D-584F-89E3-D729CFFBCA4F}"/>
                </a:ext>
              </a:extLst>
            </p:cNvPr>
            <p:cNvSpPr txBox="1"/>
            <p:nvPr/>
          </p:nvSpPr>
          <p:spPr>
            <a:xfrm>
              <a:off x="-11514805" y="-11798467"/>
              <a:ext cx="21050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Pleasanton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88DAA52-E639-8C45-AE45-D58CDDE18A5C}"/>
                </a:ext>
              </a:extLst>
            </p:cNvPr>
            <p:cNvSpPr txBox="1"/>
            <p:nvPr/>
          </p:nvSpPr>
          <p:spPr>
            <a:xfrm>
              <a:off x="-25851079" y="-20853772"/>
              <a:ext cx="18843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Anselmo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502D97-5C03-4F4A-A166-6A86A4EA9D53}"/>
                </a:ext>
              </a:extLst>
            </p:cNvPr>
            <p:cNvSpPr txBox="1"/>
            <p:nvPr/>
          </p:nvSpPr>
          <p:spPr>
            <a:xfrm>
              <a:off x="-25294303" y="-23005216"/>
              <a:ext cx="14013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Novato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64CEE3F-DC76-844E-B372-E3C977FE3DF1}"/>
                </a:ext>
              </a:extLst>
            </p:cNvPr>
            <p:cNvSpPr txBox="1"/>
            <p:nvPr/>
          </p:nvSpPr>
          <p:spPr>
            <a:xfrm>
              <a:off x="-16161437" y="-22794088"/>
              <a:ext cx="14430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Benicia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8CE909-F66F-034F-9807-DFD4FBAEF7A9}"/>
                </a:ext>
              </a:extLst>
            </p:cNvPr>
            <p:cNvSpPr txBox="1"/>
            <p:nvPr/>
          </p:nvSpPr>
          <p:spPr>
            <a:xfrm>
              <a:off x="-15722393" y="-19986569"/>
              <a:ext cx="16578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Martinez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0891140-FA04-FA4B-87BB-6D4275BF17EC}"/>
                </a:ext>
              </a:extLst>
            </p:cNvPr>
            <p:cNvSpPr txBox="1"/>
            <p:nvPr/>
          </p:nvSpPr>
          <p:spPr>
            <a:xfrm>
              <a:off x="-10802548" y="-20392107"/>
              <a:ext cx="1701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Pittsburg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B9ED531-90F4-4548-BB13-BEDF3E9DB709}"/>
                </a:ext>
              </a:extLst>
            </p:cNvPr>
            <p:cNvSpPr txBox="1"/>
            <p:nvPr/>
          </p:nvSpPr>
          <p:spPr>
            <a:xfrm>
              <a:off x="-23308320" y="-9327620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E93F012-4000-EC43-836D-CA3C51C6DAF3}"/>
                </a:ext>
              </a:extLst>
            </p:cNvPr>
            <p:cNvSpPr txBox="1"/>
            <p:nvPr/>
          </p:nvSpPr>
          <p:spPr>
            <a:xfrm>
              <a:off x="-21215007" y="-9122755"/>
              <a:ext cx="2125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ED787C6-1879-F748-A739-0E979FB3DFCD}"/>
                </a:ext>
              </a:extLst>
            </p:cNvPr>
            <p:cNvSpPr txBox="1"/>
            <p:nvPr/>
          </p:nvSpPr>
          <p:spPr>
            <a:xfrm>
              <a:off x="-22129555" y="-10104174"/>
              <a:ext cx="1999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Bruno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7CDA0B-E230-5F40-A78B-687951602C93}"/>
                </a:ext>
              </a:extLst>
            </p:cNvPr>
            <p:cNvSpPr txBox="1"/>
            <p:nvPr/>
          </p:nvSpPr>
          <p:spPr>
            <a:xfrm>
              <a:off x="-19556717" y="-20253433"/>
              <a:ext cx="16995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Hercules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9078340-7618-5B4F-9198-D4E70B9DDC1A}"/>
                </a:ext>
              </a:extLst>
            </p:cNvPr>
            <p:cNvSpPr txBox="1"/>
            <p:nvPr/>
          </p:nvSpPr>
          <p:spPr>
            <a:xfrm>
              <a:off x="-21896399" y="-5532776"/>
              <a:ext cx="113789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Half Moon Bay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79B716-BB36-8C4D-BF01-A8F95FDF5541}"/>
              </a:ext>
            </a:extLst>
          </p:cNvPr>
          <p:cNvSpPr/>
          <p:nvPr/>
        </p:nvSpPr>
        <p:spPr>
          <a:xfrm>
            <a:off x="-25080686" y="-14499771"/>
            <a:ext cx="58086172" cy="34573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DF393-B3A8-4042-855B-A1E2BD1638D2}"/>
              </a:ext>
            </a:extLst>
          </p:cNvPr>
          <p:cNvSpPr txBox="1"/>
          <p:nvPr/>
        </p:nvSpPr>
        <p:spPr>
          <a:xfrm>
            <a:off x="-24248713" y="-13667297"/>
            <a:ext cx="12370694" cy="16250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Scrape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Requests</a:t>
            </a: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Beautiful soup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8EE13-D48B-214F-BC97-3B28E90DACF7}"/>
              </a:ext>
            </a:extLst>
          </p:cNvPr>
          <p:cNvSpPr txBox="1"/>
          <p:nvPr/>
        </p:nvSpPr>
        <p:spPr>
          <a:xfrm>
            <a:off x="-9143591" y="-13667297"/>
            <a:ext cx="6705682" cy="16250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Clean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Re</a:t>
            </a: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Pandas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4136-ABE9-4742-B62A-B7A5938BBA19}"/>
              </a:ext>
            </a:extLst>
          </p:cNvPr>
          <p:cNvSpPr txBox="1"/>
          <p:nvPr/>
        </p:nvSpPr>
        <p:spPr>
          <a:xfrm>
            <a:off x="3611529" y="-13667297"/>
            <a:ext cx="9698489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Analyze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Pandas</a:t>
            </a:r>
          </a:p>
          <a:p>
            <a:r>
              <a:rPr lang="en-US" sz="15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Numpy</a:t>
            </a:r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Scikit</a:t>
            </a:r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-learn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8285E-7822-AE47-B459-921F917EC1F8}"/>
              </a:ext>
            </a:extLst>
          </p:cNvPr>
          <p:cNvSpPr txBox="1"/>
          <p:nvPr/>
        </p:nvSpPr>
        <p:spPr>
          <a:xfrm>
            <a:off x="19359457" y="-13667297"/>
            <a:ext cx="8416086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Visualize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Cartopy</a:t>
            </a:r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Matplotlib</a:t>
            </a: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Seaborn</a:t>
            </a:r>
          </a:p>
        </p:txBody>
      </p:sp>
      <p:pic>
        <p:nvPicPr>
          <p:cNvPr id="11" name="Graphic 10" descr="Earth globe: Americas">
            <a:extLst>
              <a:ext uri="{FF2B5EF4-FFF2-40B4-BE49-F238E27FC236}">
                <a16:creationId xmlns:a16="http://schemas.microsoft.com/office/drawing/2014/main" id="{524D7F38-E916-6544-A404-39534DDD2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393882" y="-10765238"/>
            <a:ext cx="8138160" cy="8138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609A5-1041-5142-B490-D98EF9B07C7C}"/>
              </a:ext>
            </a:extLst>
          </p:cNvPr>
          <p:cNvSpPr txBox="1"/>
          <p:nvPr/>
        </p:nvSpPr>
        <p:spPr>
          <a:xfrm>
            <a:off x="-24037668" y="16530335"/>
            <a:ext cx="222040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Python 3.7, Anaconda 4.6</a:t>
            </a:r>
          </a:p>
        </p:txBody>
      </p:sp>
      <p:pic>
        <p:nvPicPr>
          <p:cNvPr id="16" name="Graphic 15" descr="Decision chart">
            <a:extLst>
              <a:ext uri="{FF2B5EF4-FFF2-40B4-BE49-F238E27FC236}">
                <a16:creationId xmlns:a16="http://schemas.microsoft.com/office/drawing/2014/main" id="{D3C09D70-D9F5-074B-BD62-2AE2BA904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756574" y="-10765238"/>
            <a:ext cx="8138160" cy="8138160"/>
          </a:xfrm>
          <a:prstGeom prst="rect">
            <a:avLst/>
          </a:prstGeom>
        </p:spPr>
      </p:pic>
      <p:pic>
        <p:nvPicPr>
          <p:cNvPr id="18" name="Graphic 17" descr="Map with pin">
            <a:extLst>
              <a:ext uri="{FF2B5EF4-FFF2-40B4-BE49-F238E27FC236}">
                <a16:creationId xmlns:a16="http://schemas.microsoft.com/office/drawing/2014/main" id="{003CCCF4-FC72-B949-A19C-E8AC189E1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359456" y="-10765238"/>
            <a:ext cx="8138160" cy="8138160"/>
          </a:xfrm>
          <a:prstGeom prst="rect">
            <a:avLst/>
          </a:prstGeom>
        </p:spPr>
      </p:pic>
      <p:pic>
        <p:nvPicPr>
          <p:cNvPr id="20" name="Graphic 19" descr="Microscope">
            <a:extLst>
              <a:ext uri="{FF2B5EF4-FFF2-40B4-BE49-F238E27FC236}">
                <a16:creationId xmlns:a16="http://schemas.microsoft.com/office/drawing/2014/main" id="{D94D91D7-618A-3C48-90BC-AC22D6242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81611" y="-10765238"/>
            <a:ext cx="8138160" cy="81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4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162</Words>
  <Application>Microsoft Macintosh PowerPoint</Application>
  <PresentationFormat>Widescreen</PresentationFormat>
  <Paragraphs>129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35</cp:revision>
  <dcterms:created xsi:type="dcterms:W3CDTF">2019-07-02T00:41:06Z</dcterms:created>
  <dcterms:modified xsi:type="dcterms:W3CDTF">2019-07-08T03:52:23Z</dcterms:modified>
</cp:coreProperties>
</file>